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551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620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47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701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78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026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547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070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289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720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065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E0C55-2732-4DA5-BEDD-EA73A5436506}" type="datetimeFigureOut">
              <a:rPr lang="ru-RU" smtClean="0"/>
              <a:t>21.07.2026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454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72838" y="325088"/>
            <a:ext cx="107816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0" i="0" dirty="0" smtClean="0">
                <a:effectLst/>
                <a:latin typeface="+mj-lt"/>
              </a:rPr>
              <a:t/>
            </a:r>
            <a:br>
              <a:rPr lang="en-US" sz="1400" b="0" i="0" dirty="0" smtClean="0">
                <a:effectLst/>
                <a:latin typeface="+mj-lt"/>
              </a:rPr>
            </a:br>
            <a:endParaRPr lang="ru-RU" sz="1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58619" y="243897"/>
            <a:ext cx="11591636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1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Обнаруженные на территории района Щербинка брошенные, в том числе разукомплектованные, транспортные средства (далее – ТС), которые планируются к перемещению на специализированную стоянку для временного хранения по адресу: г. Москва, район Троицк, квартал 180, вблизи д. Яковлево: 1) марка  ВАЗ 2111, цвет тёмно-зелёный, ГРЗ б/н, брошено по адресу: г. Москва, район Щербинка, ул. Маршала Савицкого, вблизи д. 28; 2) Рено </a:t>
            </a:r>
            <a:r>
              <a:rPr lang="ru-RU" sz="11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Логан</a:t>
            </a:r>
            <a:r>
              <a:rPr lang="ru-RU" sz="11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, цвет бежевый, ГРЗ б/н, брошено по адресу: г. Москва, район Щербинка, ул. Маршала Савицкого, вблизи д. 28 корп. 1; 3)  Фольксваген Пассат, цвет белый, ГРЗ В549РР799, брошено по адресу: г. Москва, район Щербинка, ул. Космонавтов, вблизи д. 12. 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620-20-00 (доб. 18310, 18311, 18312, 18365) (режим работы: понедельник-четверг 08.00-17.00, пятница 08.00-15.45). </a:t>
            </a:r>
            <a:endParaRPr lang="ru-RU" sz="1100" dirty="0">
              <a:solidFill>
                <a:srgbClr val="000000"/>
              </a:solidFill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6026" y="2909454"/>
            <a:ext cx="2437843" cy="17657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9315" y="2909454"/>
            <a:ext cx="2023543" cy="176268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38010" y="2909454"/>
            <a:ext cx="2048526" cy="1762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7184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7179</TotalTime>
  <Words>265</Words>
  <Application>Microsoft Office PowerPoint</Application>
  <PresentationFormat>Широкоэкранный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10</cp:revision>
  <dcterms:created xsi:type="dcterms:W3CDTF">2025-11-12T06:09:37Z</dcterms:created>
  <dcterms:modified xsi:type="dcterms:W3CDTF">2026-07-21T09:50:16Z</dcterms:modified>
</cp:coreProperties>
</file>